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59" r:id="rId5"/>
    <p:sldId id="261" r:id="rId6"/>
    <p:sldId id="268" r:id="rId7"/>
    <p:sldId id="260" r:id="rId8"/>
    <p:sldId id="263" r:id="rId9"/>
    <p:sldId id="262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0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82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195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805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30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48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79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14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2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98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339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31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82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5309" y="1124744"/>
            <a:ext cx="8424936" cy="1584176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40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«Мониторинг путепроводов при строительстве и эксплуатации</a:t>
            </a:r>
            <a:r>
              <a:rPr lang="ru-RU" sz="4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»</a:t>
            </a:r>
            <a:endParaRPr lang="ru-RU" sz="2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6165304"/>
            <a:ext cx="5094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Магистрант: </a:t>
            </a:r>
            <a:r>
              <a:rPr lang="ru-RU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Бакытбекова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Гаухар</a:t>
            </a:r>
            <a:r>
              <a:rPr lang="ru-RU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18-МТРК-2п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22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683568" y="1034318"/>
            <a:ext cx="7671063" cy="462693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4000" dirty="0" smtClean="0">
                <a:latin typeface="Boyarsky" panose="020B0604020202020204" pitchFamily="33" charset="0"/>
                <a:cs typeface="Times New Roman" panose="02020603050405020304" pitchFamily="18" charset="0"/>
              </a:rPr>
              <a:t>		Маниторинг это </a:t>
            </a:r>
          </a:p>
          <a:p>
            <a:pPr marL="0" indent="0" algn="just">
              <a:buNone/>
            </a:pPr>
            <a:r>
              <a:rPr lang="kk-KZ" sz="4000" dirty="0">
                <a:latin typeface="Boyarsky" panose="020B0604020202020204" pitchFamily="33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 наблюдения за явлениями и процессами, проходящими в окружающей среде и обществе, результаты которого служат для обоснования управленческих решений по обеспечению безопасности людей и объектов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системы наблюдения происходит оценка,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объекта,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состоянием объекта в зависимости от воздействия определённых факторов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69889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 smtClean="0"/>
              <a:t>Основные задачи мониторинга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84976" cy="5184576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данных по фактическому состоянию конструкций на момент начала мониторинга;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комплекса инструментальных измерений;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 реагирование по результатам анализа инструментальных измерений;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данных, полученных в ходе работ, с привязкой к начальному этапу мониторинга и оценкой динамики изменения показателей;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технического состояния наблюдаемых конструкций в процессе и после завершения строительно-монтажных работ.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 техническому состоянию конструкции;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эксплуатации и по принятию оперативных мер (в случае необходимости).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0714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16632"/>
            <a:ext cx="8640960" cy="172819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4000" dirty="0" smtClean="0">
                <a:latin typeface="Boyarsky" panose="020B0604020202020204" pitchFamily="33" charset="0"/>
                <a:cs typeface="Times New Roman" panose="02020603050405020304" pitchFamily="18" charset="0"/>
              </a:rPr>
              <a:t>		   Путепровод </a:t>
            </a:r>
          </a:p>
          <a:p>
            <a:pPr marL="0" indent="0" algn="just">
              <a:buNone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видов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мостовых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сооружений, пропускающий дорогу над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дорогой. Путепроводы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незаменимой частью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транспортных развязок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БакитбековаГ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4189245" cy="234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БакитбековаГ\Desktop\Без назва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00307"/>
            <a:ext cx="4191271" cy="278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18760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МОНИТОРИНГ ПУТЕПРОВОДОВ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Контролю </a:t>
            </a:r>
            <a:r>
              <a:rPr lang="ru-RU" dirty="0"/>
              <a:t>подлежат зоны всех искусственных сооружений (автомобильных путепроводов), находящиеся в </a:t>
            </a:r>
            <a:r>
              <a:rPr lang="ru-RU" dirty="0" smtClean="0"/>
              <a:t>одной вертикальной плоскости </a:t>
            </a:r>
            <a:r>
              <a:rPr lang="ru-RU" dirty="0"/>
              <a:t>над и под железнодорожным полотном.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err="1" smtClean="0"/>
              <a:t>Cобытия</a:t>
            </a:r>
            <a:r>
              <a:rPr lang="ru-RU" dirty="0"/>
              <a:t>, представляющие серьезную опасность для движения поездов, можно разделить на два типа в зависимости от относительного расположения автомобильной и железной дороги. </a:t>
            </a:r>
            <a:r>
              <a:rPr lang="ru-RU" dirty="0" smtClean="0"/>
              <a:t>	</a:t>
            </a:r>
          </a:p>
          <a:p>
            <a:pPr marL="0" indent="0">
              <a:buNone/>
            </a:pP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853006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ТЕХНИЧЕСКОГО СОСТОЯНИЯ КОНСТРУКЦИЙ СООРУЖЕНИЙ НА СТАДИЯХ СТРОИТЕЛЬСТВА И ЭКСПЛУАТАЦИИ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ru-RU" dirty="0" smtClean="0"/>
              <a:t>Мониторинг технического состояния моста или отдельных его конструкций осуществляется как на стадии строительства, так и на стадии эксплуатации сооружения. В рамках мониторинга выполняются инструментальные наблюдения за поведением мостовых конструкций (пролетных строений, опор и их фундаментов) во времени и, при необходимости оценке динамики развития дефектов.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41371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первом варианте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7787208" cy="262088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автомобильная </a:t>
            </a:r>
            <a:r>
              <a:rPr lang="ru-RU" dirty="0"/>
              <a:t>дорога расположена под железнодорожным путепроводом. В том случае, когда габарит автотранспортного средства превышает размер </a:t>
            </a:r>
            <a:r>
              <a:rPr lang="ru-RU" dirty="0" err="1"/>
              <a:t>подпролетного</a:t>
            </a:r>
            <a:r>
              <a:rPr lang="ru-RU" dirty="0"/>
              <a:t> пространства, а также в случае нарушения правил дорожного движения может произойти удар частей автомобиля о конструкции искусственного сооружения.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C:\Users\БакитбековаГ\Desktop\Контроль-целостности-барьерных-ограждений-пример-негативных-последствий-1024x2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65300"/>
            <a:ext cx="4680519" cy="270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92529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35416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7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7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ОПЫТА ПОКАЗАЛ СЛЕДУЮЩИЕ ПУТИ ПРЕДОТВРАЩЕНИЯ ПОСЛЕДСТВИЙ ВЫШЕОПИСАННЫХ СОБЫТИЙ</a:t>
            </a: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варианта в случае нарушения размеров пролета железнодорожного путепровода автотранспортным средством, в частности, предлагается:</a:t>
            </a:r>
          </a:p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амортизационной балки (Великобритания) на существующем мостовом устое перед пролетным стро­ением для амортизации или поглощения ударного воздействия. Балка должна быть установлена немного ниже существующей минимальной габаритной высоты моста и должна быть изготовлена либо из железобетона, либо из стали.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проходной арки (Германия) на подходе к мосту. Подобные арки служат не для не­посредственной остановки автомобиля, а для предупреждения водителя. Удар транспортного средства об арку вынудит водителя остановиться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системы визуального предупреждения (Великобритания) на адек­ватном расстоянии от моста, которая позволит транспортным средствам, высота которых превышает допустимую, изменить свой маршрут.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63526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 втором варианте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556792"/>
            <a:ext cx="7859216" cy="18288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автомобильный </a:t>
            </a:r>
            <a:r>
              <a:rPr lang="ru-RU" dirty="0"/>
              <a:t>путепровод расположен над железнодорожными путями. В этом случае возможно наступление следующих событий, связанных с нарушением периметра путепровода. </a:t>
            </a:r>
          </a:p>
        </p:txBody>
      </p:sp>
      <p:pic>
        <p:nvPicPr>
          <p:cNvPr id="3074" name="Picture 2" descr="C:\Users\БакитбековаГ\Desktop\Контроль-целостности-барьерных-ограждений-пример-негативных-последствий-1024x291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01008"/>
            <a:ext cx="5072732" cy="29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83143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35416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7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7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ОПЫТА ПОКАЗАЛ СЛЕДУЮЩИЕ ПУТИ ПРЕДОТВРАЩЕНИЯ ПОСЛЕДСТВИЙ ВЫШЕОПИСАННЫХ СОБЫТИЙ</a:t>
            </a: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габаритная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 мостом меньше высоты стандартного пролета, необходимо привлечь внимание водителя с помощью дорожных знаков. Высота, показанная на дорожном знаке должна быть меньше реальной габаритной высоты под мостом. Для исключения возможного падения предметов на желез­нодорожные пути применяются следующие варианты:</a:t>
            </a:r>
          </a:p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аварийных заграждений и амортизирующих балок, ограждения со встроенными стальными тросами</a:t>
            </a:r>
          </a:p>
          <a:p>
            <a:pPr algn="just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защитных ограждений из бетона или стали, тросовых ограждений и отводящих бордюрных камней Кроме того, на высокоскоростных железнодорожных линиях, скорость на которых превышает 250 км/час, для автомобильных мостов, по которым осуществляются тяжелые грузовые перевозки, предусмотрена система пред­упреждения.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90494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РЕШЕНИЯ ОТ НТЦ «МОНИТОРИНГ МОСТОВ»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БакитбековаГ\Desktop\Система-контроля-подвижной-единицы-на-сети-железной-дороги-1024x3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90127"/>
            <a:ext cx="8568952" cy="259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БакитбековаГ\Desktop\Контроль-целостности-барьерных-ограждений-1024x3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33056"/>
            <a:ext cx="8280920" cy="279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739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Принцип </a:t>
            </a:r>
            <a:r>
              <a:rPr lang="ru-RU" i="1" dirty="0" smtClean="0"/>
              <a:t>контроля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пролетное строение и опорные части путепровода устанавливаются беспроводные датчики перемещения.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Датчик зафиксирует при нарушении габарита автотранспортным средством перемещение конструкции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путепроводов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начального состояния.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название набора протоколов высокого сетевого уровня, в основе которого небольшие маломощные радиопередатчики, основанные на стандарте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IEEE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802.15.4) канала передачи поступит на опорную станцию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(ближайшая ж/д станция), где будет обработана и сохранена для дальнейшего использования. Для оценки энергии удара приходящегося на конструкцию устанавливается вибрационный датчик.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254262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78098"/>
          </a:xfrm>
        </p:spPr>
        <p:txBody>
          <a:bodyPr>
            <a:normAutofit/>
          </a:bodyPr>
          <a:lstStyle/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иагностический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«Струна»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564" y="986046"/>
            <a:ext cx="7776864" cy="338437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динамических параметров сооружения и выявления мест скрытых дефектов в конструкциях дорог предлагается применять диагностический комплекс «Струна»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включающий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нагружающее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трёхкомпонентные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сейсмовибрационные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датчики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соединительные кабели;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многоканальный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аналого-цифровой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преобразователь;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пакетом программ для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сейсмовибрационных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сигналов.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195736" y="4366140"/>
            <a:ext cx="4680520" cy="2214582"/>
            <a:chOff x="1475" y="-440"/>
            <a:chExt cx="5796" cy="2755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" y="-440"/>
              <a:ext cx="5796" cy="2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475" y="-440"/>
              <a:ext cx="5796" cy="2755"/>
            </a:xfrm>
            <a:prstGeom prst="rect">
              <a:avLst/>
            </a:prstGeom>
            <a:noFill/>
            <a:ln w="4089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13420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848872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и мониторинг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352928" cy="54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Приведём один из примеров применения диагностического комплекса «Струна» для диагностики автомобильных путепроводов. Динамические  испытания    проводились  с целью определения динамических характеристик путепровода и оценки его несущей способности, выявления возможных скрытых дефектов.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 проводились в серии двух типов опытов.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тип опытов выполнялся для определения скорости прохождения ударного импульса по конструктивным элементам путепровода. По величине скорости импульса определялась интегральная прочность конструктивного элемента.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серия испытаний проводилась для получения периодов собственных  колебаний  моста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его жесткости. Датчики расставлялись как на отдельных конструктивных элементах путепровода, так и в целом на всех его пролётах. Полученные результаты в виде спектров колебаний путепровода по осям Х, У и Z и в виде диаграмм прохождения сейсмических импульсов по конструктивным элементам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путепровода.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43704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011"/>
            <a:ext cx="9036496" cy="5715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собственных колебаний путепровода по оси Z, пролёты 2-3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720644" y="501131"/>
            <a:ext cx="5462106" cy="5976664"/>
            <a:chOff x="2" y="2"/>
            <a:chExt cx="9405" cy="10955"/>
          </a:xfrm>
        </p:grpSpPr>
        <p:pic>
          <p:nvPicPr>
            <p:cNvPr id="5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" y="153"/>
              <a:ext cx="8705" cy="10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2" y="2"/>
              <a:ext cx="9405" cy="10955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6335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предлагаемой системы мониторинга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конструктивных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автомобильных дорог является своевременное обнаружение мест возможных нарушений несущей способности конструктивной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системы.</a:t>
            </a:r>
          </a:p>
          <a:p>
            <a:pPr marL="0" indent="0" defTabSz="952500"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Предлагается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мониторинг полного комплекса локальных и интегральных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</a:t>
            </a:r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механических параметров к которым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наклоны контролируемых поверхностей конструкций;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деформации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контролируемых точек; 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контролируемых точек; 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ускорения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скорости в контролируемых точках;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периоды собственных колебаний конструктивных систем и грунтовых массивов;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времена и скорости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пробегания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импульсов от источника до контролируемой точки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автоматизированного мониторинга является контроль за негативными изменениями напряженно-деформированного состояния конструкций мостов на стадии строительства, а также, принятие своевременных мер по предотвращению их обрушения на стадии эксплуатации.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 прогноз выдаётся на несколько лет вперёд. Как известно, сооружения, в среднем, рассчитываются на 50-100 лет. 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8412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автоматизированного мониторинга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fontScale="40000" lnSpcReduction="20000"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негативными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изменениями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напряженно-деформированного состояния конструкций мостов на стадии строительства, а также, принятие своевременных мер по предотвращению их обрушения на стадии эксплуатации.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олгосрочный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выдаётся на несколько лет вперёд. Как известно, сооружения, в среднем, рассчитываются на 50-100 лет. 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93735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143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kk-KZ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</a:t>
            </a:r>
            <a:r>
              <a:rPr lang="kk-KZ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пасибо за внимание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6597351"/>
            <a:ext cx="3544634" cy="254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 smtClean="0"/>
              <a:t>Бакытбекова Гаухар 18-МТРК-2п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453840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201</Words>
  <Application>Microsoft Office PowerPoint</Application>
  <PresentationFormat>Экран (4:3)</PresentationFormat>
  <Paragraphs>84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Boyarsky</vt:lpstr>
      <vt:lpstr>Calibri</vt:lpstr>
      <vt:lpstr>Times New Roman</vt:lpstr>
      <vt:lpstr>Тема Office</vt:lpstr>
      <vt:lpstr>«Мониторинг путепроводов при строительстве и эксплуатации»</vt:lpstr>
      <vt:lpstr>Презентация PowerPoint</vt:lpstr>
      <vt:lpstr>Основные задачи мониторинга </vt:lpstr>
      <vt:lpstr>Презентация PowerPoint</vt:lpstr>
      <vt:lpstr>МОНИТОРИНГ ПУТЕПРОВОДОВ </vt:lpstr>
      <vt:lpstr>МОНИТОРИНГ ТЕХНИЧЕСКОГО СОСТОЯНИЯ КОНСТРУКЦИЙ СООРУЖЕНИЙ НА СТАДИЯХ СТРОИТЕЛЬСТВА И ЭКСПЛУАТАЦИИ </vt:lpstr>
      <vt:lpstr>В первом варианте</vt:lpstr>
      <vt:lpstr> АНАЛИЗ МЕЖДУНАРОДНОГО ОПЫТА ПОКАЗАЛ СЛЕДУЮЩИЕ ПУТИ ПРЕДОТВРАЩЕНИЯ ПОСЛЕДСТВИЙ ВЫШЕОПИСАННЫХ СОБЫТИЙ </vt:lpstr>
      <vt:lpstr>Во втором варианте</vt:lpstr>
      <vt:lpstr> АНАЛИЗ МЕЖДУНАРОДНОГО ОПЫТА ПОКАЗАЛ СЛЕДУЮЩИЕ ПУТИ ПРЕДОТВРАЩЕНИЯ ПОСЛЕДСТВИЙ ВЫШЕОПИСАННЫХ СОБЫТИЙ </vt:lpstr>
      <vt:lpstr>ТЕХНИЧЕСКИЕ РЕШЕНИЯ ОТ НТЦ «МОНИТОРИНГ МОСТОВ»</vt:lpstr>
      <vt:lpstr>Принцип контроля</vt:lpstr>
      <vt:lpstr>Диагностический комплекс «Струна»</vt:lpstr>
      <vt:lpstr>Диагностика и мониторинг</vt:lpstr>
      <vt:lpstr>Спектр собственных колебаний путепровода по оси Z, пролёты 2-3</vt:lpstr>
      <vt:lpstr>Целью предлагаемой системы мониторинга</vt:lpstr>
      <vt:lpstr>Целью автоматизированного мониторинга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«Мониторинг путепроводов при строительстве и эксплуатации»   Магистрант: Бакытбекова Гаухар 18-МТРК-2п </dc:title>
  <cp:lastModifiedBy>RePack by Diakov</cp:lastModifiedBy>
  <cp:revision>32</cp:revision>
  <dcterms:modified xsi:type="dcterms:W3CDTF">2021-01-21T06:25:53Z</dcterms:modified>
</cp:coreProperties>
</file>